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5EBF42-EA82-42DE-9953-7CC60695659C}" v="7" dt="2024-07-26T07:43:33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4" d="100"/>
          <a:sy n="44" d="100"/>
        </p:scale>
        <p:origin x="2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2" indent="0" algn="ctr">
              <a:buNone/>
              <a:defRPr sz="1125"/>
            </a:lvl2pPr>
            <a:lvl3pPr marL="514344" indent="0" algn="ctr">
              <a:buNone/>
              <a:defRPr sz="1013"/>
            </a:lvl3pPr>
            <a:lvl4pPr marL="771516" indent="0" algn="ctr">
              <a:buNone/>
              <a:defRPr sz="900"/>
            </a:lvl4pPr>
            <a:lvl5pPr marL="1028689" indent="0" algn="ctr">
              <a:buNone/>
              <a:defRPr sz="900"/>
            </a:lvl5pPr>
            <a:lvl6pPr marL="1285861" indent="0" algn="ctr">
              <a:buNone/>
              <a:defRPr sz="900"/>
            </a:lvl6pPr>
            <a:lvl7pPr marL="1543033" indent="0" algn="ctr">
              <a:buNone/>
              <a:defRPr sz="900"/>
            </a:lvl7pPr>
            <a:lvl8pPr marL="1800205" indent="0" algn="ctr">
              <a:buNone/>
              <a:defRPr sz="900"/>
            </a:lvl8pPr>
            <a:lvl9pPr marL="2057377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2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44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8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7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2" indent="0">
              <a:buNone/>
              <a:defRPr sz="1125" b="1"/>
            </a:lvl2pPr>
            <a:lvl3pPr marL="514344" indent="0">
              <a:buNone/>
              <a:defRPr sz="1013" b="1"/>
            </a:lvl3pPr>
            <a:lvl4pPr marL="771516" indent="0">
              <a:buNone/>
              <a:defRPr sz="900" b="1"/>
            </a:lvl4pPr>
            <a:lvl5pPr marL="1028689" indent="0">
              <a:buNone/>
              <a:defRPr sz="900" b="1"/>
            </a:lvl5pPr>
            <a:lvl6pPr marL="1285861" indent="0">
              <a:buNone/>
              <a:defRPr sz="900" b="1"/>
            </a:lvl6pPr>
            <a:lvl7pPr marL="1543033" indent="0">
              <a:buNone/>
              <a:defRPr sz="900" b="1"/>
            </a:lvl7pPr>
            <a:lvl8pPr marL="1800205" indent="0">
              <a:buNone/>
              <a:defRPr sz="900" b="1"/>
            </a:lvl8pPr>
            <a:lvl9pPr marL="2057377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2" indent="0">
              <a:buNone/>
              <a:defRPr sz="1125" b="1"/>
            </a:lvl2pPr>
            <a:lvl3pPr marL="514344" indent="0">
              <a:buNone/>
              <a:defRPr sz="1013" b="1"/>
            </a:lvl3pPr>
            <a:lvl4pPr marL="771516" indent="0">
              <a:buNone/>
              <a:defRPr sz="900" b="1"/>
            </a:lvl4pPr>
            <a:lvl5pPr marL="1028689" indent="0">
              <a:buNone/>
              <a:defRPr sz="900" b="1"/>
            </a:lvl5pPr>
            <a:lvl6pPr marL="1285861" indent="0">
              <a:buNone/>
              <a:defRPr sz="900" b="1"/>
            </a:lvl6pPr>
            <a:lvl7pPr marL="1543033" indent="0">
              <a:buNone/>
              <a:defRPr sz="900" b="1"/>
            </a:lvl7pPr>
            <a:lvl8pPr marL="1800205" indent="0">
              <a:buNone/>
              <a:defRPr sz="900" b="1"/>
            </a:lvl8pPr>
            <a:lvl9pPr marL="2057377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2" indent="0">
              <a:buNone/>
              <a:defRPr sz="788"/>
            </a:lvl2pPr>
            <a:lvl3pPr marL="514344" indent="0">
              <a:buNone/>
              <a:defRPr sz="675"/>
            </a:lvl3pPr>
            <a:lvl4pPr marL="771516" indent="0">
              <a:buNone/>
              <a:defRPr sz="563"/>
            </a:lvl4pPr>
            <a:lvl5pPr marL="1028689" indent="0">
              <a:buNone/>
              <a:defRPr sz="563"/>
            </a:lvl5pPr>
            <a:lvl6pPr marL="1285861" indent="0">
              <a:buNone/>
              <a:defRPr sz="563"/>
            </a:lvl6pPr>
            <a:lvl7pPr marL="1543033" indent="0">
              <a:buNone/>
              <a:defRPr sz="563"/>
            </a:lvl7pPr>
            <a:lvl8pPr marL="1800205" indent="0">
              <a:buNone/>
              <a:defRPr sz="563"/>
            </a:lvl8pPr>
            <a:lvl9pPr marL="2057377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2" indent="0">
              <a:buNone/>
              <a:defRPr sz="1575"/>
            </a:lvl2pPr>
            <a:lvl3pPr marL="514344" indent="0">
              <a:buNone/>
              <a:defRPr sz="1350"/>
            </a:lvl3pPr>
            <a:lvl4pPr marL="771516" indent="0">
              <a:buNone/>
              <a:defRPr sz="1125"/>
            </a:lvl4pPr>
            <a:lvl5pPr marL="1028689" indent="0">
              <a:buNone/>
              <a:defRPr sz="1125"/>
            </a:lvl5pPr>
            <a:lvl6pPr marL="1285861" indent="0">
              <a:buNone/>
              <a:defRPr sz="1125"/>
            </a:lvl6pPr>
            <a:lvl7pPr marL="1543033" indent="0">
              <a:buNone/>
              <a:defRPr sz="1125"/>
            </a:lvl7pPr>
            <a:lvl8pPr marL="1800205" indent="0">
              <a:buNone/>
              <a:defRPr sz="1125"/>
            </a:lvl8pPr>
            <a:lvl9pPr marL="2057377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2" indent="0">
              <a:buNone/>
              <a:defRPr sz="788"/>
            </a:lvl2pPr>
            <a:lvl3pPr marL="514344" indent="0">
              <a:buNone/>
              <a:defRPr sz="675"/>
            </a:lvl3pPr>
            <a:lvl4pPr marL="771516" indent="0">
              <a:buNone/>
              <a:defRPr sz="563"/>
            </a:lvl4pPr>
            <a:lvl5pPr marL="1028689" indent="0">
              <a:buNone/>
              <a:defRPr sz="563"/>
            </a:lvl5pPr>
            <a:lvl6pPr marL="1285861" indent="0">
              <a:buNone/>
              <a:defRPr sz="563"/>
            </a:lvl6pPr>
            <a:lvl7pPr marL="1543033" indent="0">
              <a:buNone/>
              <a:defRPr sz="563"/>
            </a:lvl7pPr>
            <a:lvl8pPr marL="1800205" indent="0">
              <a:buNone/>
              <a:defRPr sz="563"/>
            </a:lvl8pPr>
            <a:lvl9pPr marL="2057377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26/07/2024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3186712F-0D7B-F131-103B-46314827A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181120"/>
              </p:ext>
            </p:extLst>
          </p:nvPr>
        </p:nvGraphicFramePr>
        <p:xfrm>
          <a:off x="-71042" y="0"/>
          <a:ext cx="7000083" cy="99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77942" imgH="5346465" progId="Acrobat.Document.DC">
                  <p:embed/>
                </p:oleObj>
              </mc:Choice>
              <mc:Fallback>
                <p:oleObj name="Acrobat Document" r:id="rId2" imgW="3777942" imgH="534646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1042" y="0"/>
                        <a:ext cx="7000083" cy="99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ABD1B73C8F0B44B9A17C787A90D38F" ma:contentTypeVersion="18" ma:contentTypeDescription="Crée un document." ma:contentTypeScope="" ma:versionID="278e2c8444e9f1094515b6dc7b3f8750">
  <xsd:schema xmlns:xsd="http://www.w3.org/2001/XMLSchema" xmlns:xs="http://www.w3.org/2001/XMLSchema" xmlns:p="http://schemas.microsoft.com/office/2006/metadata/properties" xmlns:ns2="9d4be9d0-b85a-42d9-8335-d84568e0a326" xmlns:ns3="c8f6daa2-6da3-406d-a374-33f4bee7a5a7" targetNamespace="http://schemas.microsoft.com/office/2006/metadata/properties" ma:root="true" ma:fieldsID="09504564d16b4e33689efb082f1e1645" ns2:_="" ns3:_="">
    <xsd:import namespace="9d4be9d0-b85a-42d9-8335-d84568e0a326"/>
    <xsd:import namespace="c8f6daa2-6da3-406d-a374-33f4bee7a5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be9d0-b85a-42d9-8335-d84568e0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d96aca16-9c6c-4605-bfb0-b8929ac791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6daa2-6da3-406d-a374-33f4bee7a5a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d9c073-b141-47cc-8f7c-83e34e6e960a}" ma:internalName="TaxCatchAll" ma:showField="CatchAllData" ma:web="c8f6daa2-6da3-406d-a374-33f4bee7a5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4be9d0-b85a-42d9-8335-d84568e0a326">
      <Terms xmlns="http://schemas.microsoft.com/office/infopath/2007/PartnerControls"/>
    </lcf76f155ced4ddcb4097134ff3c332f>
    <TaxCatchAll xmlns="c8f6daa2-6da3-406d-a374-33f4bee7a5a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6AF8DD-7963-465E-960F-CDABCCE8F4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be9d0-b85a-42d9-8335-d84568e0a326"/>
    <ds:schemaRef ds:uri="c8f6daa2-6da3-406d-a374-33f4bee7a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D2EB48-D331-4DAA-987E-39080C4BF19C}">
  <ds:schemaRefs>
    <ds:schemaRef ds:uri="http://schemas.microsoft.com/office/2006/metadata/properties"/>
    <ds:schemaRef ds:uri="http://schemas.microsoft.com/office/infopath/2007/PartnerControls"/>
    <ds:schemaRef ds:uri="9d4be9d0-b85a-42d9-8335-d84568e0a326"/>
    <ds:schemaRef ds:uri="c8f6daa2-6da3-406d-a374-33f4bee7a5a7"/>
  </ds:schemaRefs>
</ds:datastoreItem>
</file>

<file path=customXml/itemProps3.xml><?xml version="1.0" encoding="utf-8"?>
<ds:datastoreItem xmlns:ds="http://schemas.openxmlformats.org/officeDocument/2006/customXml" ds:itemID="{90C39CB3-1AB7-4BA6-A5CE-7D0CA420E4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Format A4 (210 x 297 mm)</PresentationFormat>
  <Paragraphs>0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Adobe Acrobat Document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Simango</dc:creator>
  <cp:lastModifiedBy>Erwan Dipode</cp:lastModifiedBy>
  <cp:revision>19</cp:revision>
  <dcterms:created xsi:type="dcterms:W3CDTF">2022-12-12T12:46:57Z</dcterms:created>
  <dcterms:modified xsi:type="dcterms:W3CDTF">2024-07-26T07:44:00Z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0x01010073ABD1B73C8F0B44B9A17C787A90D38F</vt:lpwstr>
  </property>
  <property fmtid="{D5CDD505-2E9C-101B-9397-08002B2CF9AE}" pid="3" name="MediaServiceImageTags">
    <vt:lpwstr/>
  </property>
</Properties>
</file>